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89" r:id="rId11"/>
    <p:sldId id="275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95" r:id="rId20"/>
    <p:sldId id="273" r:id="rId21"/>
    <p:sldId id="274" r:id="rId22"/>
    <p:sldId id="287" r:id="rId23"/>
    <p:sldId id="288" r:id="rId24"/>
    <p:sldId id="277" r:id="rId25"/>
    <p:sldId id="278" r:id="rId26"/>
    <p:sldId id="268" r:id="rId27"/>
    <p:sldId id="279" r:id="rId28"/>
    <p:sldId id="276" r:id="rId29"/>
    <p:sldId id="280" r:id="rId30"/>
    <p:sldId id="281" r:id="rId31"/>
    <p:sldId id="282" r:id="rId32"/>
    <p:sldId id="283" r:id="rId33"/>
    <p:sldId id="284" r:id="rId34"/>
    <p:sldId id="285" r:id="rId35"/>
    <p:sldId id="292" r:id="rId36"/>
    <p:sldId id="286" r:id="rId37"/>
    <p:sldId id="296" r:id="rId38"/>
    <p:sldId id="293" r:id="rId39"/>
    <p:sldId id="29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986"/>
    <p:restoredTop sz="94669"/>
  </p:normalViewPr>
  <p:slideViewPr>
    <p:cSldViewPr snapToGrid="0" snapToObjects="1">
      <p:cViewPr varScale="1">
        <p:scale>
          <a:sx n="83" d="100"/>
          <a:sy n="83" d="100"/>
        </p:scale>
        <p:origin x="2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49A3E5-C8AF-074C-BD2E-70D859001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F71A8C-7257-E34C-91BF-97CBAFB0DC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5E3197-1362-7D4E-8BBA-35CBB3CF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B74E0-6391-DD40-BBE1-A50FE1A382E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4B6D99-07EF-C44B-B0AF-B645864A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F26AA3-F236-0245-AD41-10721E6D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C849-6543-A040-86DD-F7274CA5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1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DCB0B-C283-2448-A658-232D5A1B2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590274D-DB98-5840-8327-763E1329A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0D8A93-90F8-6248-B917-8D150AB89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B74E0-6391-DD40-BBE1-A50FE1A382E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E0FD79-6DC6-1841-933E-A8A5EEB3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A7591D-1B0C-284B-A21D-74AC184B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C849-6543-A040-86DD-F7274CA5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1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B704E40-B06E-E249-BDD0-DCF99111B8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9A2E7-3EA3-944B-8ADA-5FAA6DE35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9A736A-2CAC-804B-A464-691C0B839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B74E0-6391-DD40-BBE1-A50FE1A382E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B102B3-3BF7-BB4D-B56D-C39155480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607427-1F8F-AF4D-92B4-E8EF2A3C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C849-6543-A040-86DD-F7274CA5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1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05EBD-55D8-BC4E-8FF4-F5C20194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98B283-C2ED-9B4A-BEBF-1B0CF47F6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5D4497-E183-654C-897C-162C48249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B74E0-6391-DD40-BBE1-A50FE1A382E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0C393B-AA17-1341-A720-AD4EB06B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304FFD-8B74-544E-B307-12A52465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C849-6543-A040-86DD-F7274CA5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5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1556DB-CCA2-C342-9A9A-E5505963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C6425E-1923-6845-85A5-5421C0438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1A849D-E528-B547-B546-2401D7ACD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B74E0-6391-DD40-BBE1-A50FE1A382E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7D201F-DB13-DA40-8BA1-A3D6AB012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D94795-E8F5-1140-A3FA-17C39411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C849-6543-A040-86DD-F7274CA5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18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3F28B4-50B2-C146-8F5C-7BF93B771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67353A-E717-9D41-ACEC-77D5C0D1FD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0CA1744-792E-E948-B76F-A9095BA04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5048A0-F7A0-7744-BAB4-72E025B55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B74E0-6391-DD40-BBE1-A50FE1A382E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E47404-CB78-164C-ABF6-2480F053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7C3384-641F-8A4A-B6E3-21FFCE41B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C849-6543-A040-86DD-F7274CA5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579D07-EFB3-804E-8A00-3A671576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47E6B7-A2CE-0C42-9A76-5CD3771D4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AB240BC-3A83-304B-B4D2-E9197A61B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1999A8C-8183-014F-A173-C03306C9FC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F0F109-8D1C-0E42-90D9-B63905127B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0946CDD-9853-B441-A08D-3911BEB74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B74E0-6391-DD40-BBE1-A50FE1A382E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8480D52-E939-384A-9D79-1D8DD8AED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3931B21-092C-9A47-8A9E-D63C7132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C849-6543-A040-86DD-F7274CA5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9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83A959-BF53-844F-A58A-31745D19A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BEDE8BB-3730-7D42-AF6D-F92F6B8EE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B74E0-6391-DD40-BBE1-A50FE1A382E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419572A-52F0-5D49-9763-24F396B7F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0313351-2515-F048-8F12-C81FF2F29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C849-6543-A040-86DD-F7274CA5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55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13ABC4C-C312-3E42-9A39-26B8F098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B74E0-6391-DD40-BBE1-A50FE1A382E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F622ADA-C55E-1D48-9780-5E1D8F06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8A990F8-69AD-3240-AFE8-DCB8CCE6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C849-6543-A040-86DD-F7274CA5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9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37CA14-1A23-5043-9FF7-539D56CCA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138B84-B8B4-AF4A-A7C7-2BD3447F4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B1A1161-9C17-1E46-B380-C2F287E2C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7F4153-5B8F-2B40-9EF0-A45B1E285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B74E0-6391-DD40-BBE1-A50FE1A382E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729B6C-C077-014C-9687-CAC6C5BC1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829BD9-8413-ED44-9BB1-50A419B0E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C849-6543-A040-86DD-F7274CA5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5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44EE9A-0E3C-7841-8281-F5AC1DE98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CDE1A34-EE80-AA4D-B5A0-2A57470E1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EA71B3-E558-A74E-8B1C-17C24D2FE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EF541A-FC4C-694F-9F71-C6C1FDA82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B74E0-6391-DD40-BBE1-A50FE1A382E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EBFE4D-2DD4-A949-8891-6913497CA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EEF686-FB13-3240-8463-9E8700C9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9C849-6543-A040-86DD-F7274CA5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9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477261D-4BE8-634A-B28E-55522B53F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275C1A-3932-E44B-BE38-95D87BDB3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B5E50C-9503-E943-A3A3-CF75EE2FE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B74E0-6391-DD40-BBE1-A50FE1A382E6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D55A9D-3D5E-0B47-B115-805F153DA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EAB781-A820-F943-92FA-6C716B7A1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9C849-6543-A040-86DD-F7274CA5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5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1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2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3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4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5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6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8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9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0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1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2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3.t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34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35.t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37.t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38.t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40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E61AC9-C41E-1147-9C2C-75D7D78D0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443" y="0"/>
            <a:ext cx="456111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1A8DFABB-E3FB-774A-B52D-6A0994FA9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9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1"/>
    </mc:Choice>
    <mc:Fallback xmlns="">
      <p:transition spd="slow" advTm="9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1E0B67-8488-FF4D-9F0D-8351A8C93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242" y="157655"/>
            <a:ext cx="8503023" cy="6400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590F14E-F1C7-8143-8EBB-13697D3C1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0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9"/>
    </mc:Choice>
    <mc:Fallback xmlns="">
      <p:transition spd="slow" advTm="8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E331DF-9F8D-E64C-AEDE-8462F162B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781" y="0"/>
            <a:ext cx="5122438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4285768A-D257-3143-8720-924B24F8B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7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6"/>
    </mc:Choice>
    <mc:Fallback xmlns="">
      <p:transition spd="slow" advTm="8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0D34C0-54B1-F145-9F7D-DD73BDA4D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472" y="0"/>
            <a:ext cx="6935056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1EC4CDC-7575-1645-8FFC-7C29A30C7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9"/>
    </mc:Choice>
    <mc:Fallback xmlns="">
      <p:transition spd="slow" advTm="7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D69E54-CDED-674C-9EED-857171022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12" y="-1"/>
            <a:ext cx="10869582" cy="668457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E5839B0-4B3D-0F4A-B738-F97A7C14E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6"/>
    </mc:Choice>
    <mc:Fallback xmlns="">
      <p:transition spd="slow" advTm="8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4FB876-F035-5142-BEDD-560C4CD1F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031" y="299545"/>
            <a:ext cx="6153612" cy="605395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2CC3914-5E6A-B54C-9623-1F66D015E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9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1"/>
    </mc:Choice>
    <mc:Fallback xmlns="">
      <p:transition spd="slow" advTm="7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85C10B-41E0-DB47-BB8A-3A7550E54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490" y="435711"/>
            <a:ext cx="9228665" cy="602815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B60B3F35-C834-3845-9F5B-38B307695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4"/>
    </mc:Choice>
    <mc:Fallback xmlns="">
      <p:transition spd="slow" advTm="7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378C71-958D-454F-94C9-B28465F17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179" y="287594"/>
            <a:ext cx="5200597" cy="62550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8DCC1DC-09FD-D747-ADDB-E63DBA883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0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6"/>
    </mc:Choice>
    <mc:Fallback xmlns="">
      <p:transition spd="slow" advTm="8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A114B7-F00D-3941-98FA-128CDB2D3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069" y="110372"/>
            <a:ext cx="5022005" cy="674762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4D0C1ED-7A75-CD40-85A8-1F96FD835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6"/>
    </mc:Choice>
    <mc:Fallback xmlns="">
      <p:transition spd="slow" advTm="7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6C33B9-1BEC-5746-8B6A-0F31B1FCA7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5" t="9044" r="796" b="2940"/>
          <a:stretch/>
        </p:blipFill>
        <p:spPr>
          <a:xfrm>
            <a:off x="1587486" y="520262"/>
            <a:ext cx="8887015" cy="58017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777963E-E38A-8846-A1B6-6F4417082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8"/>
    </mc:Choice>
    <mc:Fallback xmlns="">
      <p:transition spd="slow" advTm="10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E7D5C2-08E6-3348-B663-2E379019F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529" y="0"/>
            <a:ext cx="8196943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96437912-B3B4-BA47-880F-599B5B8BA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4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3"/>
    </mc:Choice>
    <mc:Fallback xmlns="">
      <p:transition spd="slow" advTm="9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F1AA8F-A81C-F34C-AE94-37665D5F3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179" y="599460"/>
            <a:ext cx="4453142" cy="573827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046D4248-BE22-BF40-9CD1-89087FD87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6"/>
    </mc:Choice>
    <mc:Fallback xmlns="">
      <p:transition spd="slow" advTm="7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827988-134A-0C47-A1AE-B9B252099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428" y="204951"/>
            <a:ext cx="8323202" cy="60854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70A1F43-B78A-A74D-A053-4ABA6227D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0"/>
    </mc:Choice>
    <mc:Fallback xmlns="">
      <p:transition spd="slow" advTm="8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F854B8-F753-EE48-A070-6BB1FA74B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431" y="-1"/>
            <a:ext cx="7893359" cy="644809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932D4D32-F90C-E34D-855C-40FCA3DA3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6"/>
    </mc:Choice>
    <mc:Fallback xmlns="">
      <p:transition spd="slow" advTm="8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92282C-E4B8-E84C-95F4-B4A555378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768" y="126124"/>
            <a:ext cx="9451788" cy="64165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F6974811-8908-A549-9733-D987235A3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1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2"/>
    </mc:Choice>
    <mc:Fallback xmlns="">
      <p:transition spd="slow" advTm="8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BA72D2-1029-5A40-AFAB-076FB8C65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377" y="378371"/>
            <a:ext cx="8062327" cy="625891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41F5815-FDF4-0045-90A8-0701318EA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8"/>
    </mc:Choice>
    <mc:Fallback xmlns="">
      <p:transition spd="slow" advTm="8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0FEB0C-6713-6548-BD57-4AE90F914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21" y="84542"/>
            <a:ext cx="4587212" cy="677345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1FA1D04A-8088-5348-8A1F-839AD0B66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2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9"/>
    </mc:Choice>
    <mc:Fallback xmlns="">
      <p:transition spd="slow" advTm="7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3479E6-A8E7-5F49-AD0A-8B15AB8A6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931" y="-1"/>
            <a:ext cx="4779441" cy="662151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975C5689-FF78-C446-BD60-822DF16A1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2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7"/>
    </mc:Choice>
    <mc:Fallback xmlns="">
      <p:transition spd="slow" advTm="8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9035E5-D38D-9549-A062-A989D7AB3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453" y="0"/>
            <a:ext cx="10173093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1B0A7FA-D4E2-2C4C-B6C9-110C01271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"/>
    </mc:Choice>
    <mc:Fallback xmlns="">
      <p:transition spd="slow" advTm="7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52ED50-50C1-D145-90E6-2FEA247A8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161" y="0"/>
            <a:ext cx="4493678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139A482-02D9-E14F-B6E3-A2391E2C0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0"/>
    </mc:Choice>
    <mc:Fallback xmlns="">
      <p:transition spd="slow" advTm="7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5EF2B0-B5C2-F543-A66B-6D514D9B9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428" y="0"/>
            <a:ext cx="497114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0F60E6A-E52F-6543-89B1-D05BE1C50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6"/>
    </mc:Choice>
    <mc:Fallback xmlns="">
      <p:transition spd="slow" advTm="7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A9075E-E7F9-A540-9097-087C348DF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942" y="110359"/>
            <a:ext cx="9912232" cy="674764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2DC35A1-56F2-AB40-8890-C8CEE93BF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7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8"/>
    </mc:Choice>
    <mc:Fallback xmlns="">
      <p:transition spd="slow" advTm="8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FA81FB-A3E4-384E-8B12-8BA432345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159" y="282967"/>
            <a:ext cx="3647447" cy="61335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4FFABDBE-84A1-234B-8361-257DBB75D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8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1"/>
    </mc:Choice>
    <mc:Fallback xmlns="">
      <p:transition spd="slow" advTm="7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077E2A-2C8D-0C4F-B9B6-B16D5C20C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627" y="204952"/>
            <a:ext cx="9936981" cy="646386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CD24DB5-A1CA-E845-A543-2EC59D09A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3"/>
    </mc:Choice>
    <mc:Fallback xmlns="">
      <p:transition spd="slow" advTm="7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F448C6-0937-4A48-95A7-F81413229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271" y="110359"/>
            <a:ext cx="9293454" cy="674764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8853BAE-A852-574E-B72B-6F032E5D9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8"/>
    </mc:Choice>
    <mc:Fallback xmlns="">
      <p:transition spd="slow" advTm="8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FAE5E8-9A94-4647-A59E-2A9101217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000" y="0"/>
            <a:ext cx="4752000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05F4899-427F-9A49-A80D-DCFFDFAFA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6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5"/>
    </mc:Choice>
    <mc:Fallback xmlns="">
      <p:transition spd="slow" advTm="7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F00D74-68CE-E04E-8ED2-86A4F5895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33" y="283779"/>
            <a:ext cx="10272300" cy="618008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43BBACF9-BFAE-0D47-A2BC-C8BA59F07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4"/>
    </mc:Choice>
    <mc:Fallback xmlns="">
      <p:transition spd="slow" advTm="7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8ED6EC-1C38-764E-B8A7-BD9DB958A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867" y="378372"/>
            <a:ext cx="9247685" cy="603819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538399A-8985-CB47-BC84-887CC6F3E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5"/>
    </mc:Choice>
    <mc:Fallback xmlns="">
      <p:transition spd="slow" advTm="8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FBB38A-FA47-9243-86AC-461A3DA7C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587" y="157655"/>
            <a:ext cx="9910002" cy="670034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3F22C020-D420-AD4F-8988-2665B2F4C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1"/>
    </mc:Choice>
    <mc:Fallback xmlns="">
      <p:transition spd="slow" advTm="8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B9B974-D82C-3246-9DAA-0B38CC8EE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992" y="315310"/>
            <a:ext cx="9625084" cy="635350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E38122E-D371-7A41-94AA-E23187590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8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3"/>
    </mc:Choice>
    <mc:Fallback xmlns="">
      <p:transition spd="slow" advTm="7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34EE2B-EFAE-1840-A08D-0E739CDAB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399" y="141889"/>
            <a:ext cx="6661948" cy="67161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FC69D4C-D3C3-0E4B-80D2-D5EE476CB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6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9"/>
    </mc:Choice>
    <mc:Fallback xmlns="">
      <p:transition spd="slow" advTm="8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1B0DCE-DD13-C742-9C64-3673DF62D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54" y="0"/>
            <a:ext cx="11176092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0B9E0072-DFBC-5D4A-A1D5-73D148192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1"/>
    </mc:Choice>
    <mc:Fallback xmlns="">
      <p:transition spd="slow" advTm="8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72BAD6-5C08-D949-9896-CA7B44613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897" y="46908"/>
            <a:ext cx="4815369" cy="681109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B6538B87-0484-C040-B7DD-1E28C6F03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6"/>
    </mc:Choice>
    <mc:Fallback xmlns="">
      <p:transition spd="slow" advTm="10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2CC3E8-C3E6-9A46-9A0F-221B176C7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307" y="236483"/>
            <a:ext cx="3737560" cy="616431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D6BB91F-A507-9C4A-803E-A0C490538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2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6"/>
    </mc:Choice>
    <mc:Fallback xmlns="">
      <p:transition spd="slow" advTm="8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391BC8-958C-A141-BBE6-88AD0045F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861" y="114063"/>
            <a:ext cx="3665093" cy="633403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D4B4057-A2BF-EF4A-B565-A964D5F6C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9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8"/>
    </mc:Choice>
    <mc:Fallback xmlns="">
      <p:transition spd="slow" advTm="7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4CBDF7-AE50-BD48-B565-EF21A73EB6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 b="18851"/>
          <a:stretch/>
        </p:blipFill>
        <p:spPr>
          <a:xfrm>
            <a:off x="2664371" y="38017"/>
            <a:ext cx="7106771" cy="663079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CAAB098-9E50-8444-9910-817523DC3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8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9"/>
    </mc:Choice>
    <mc:Fallback xmlns="">
      <p:transition spd="slow" advTm="8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F94CE0-606B-DF41-8E0D-9DA605C2F0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552" r="8146" b="23218"/>
          <a:stretch/>
        </p:blipFill>
        <p:spPr>
          <a:xfrm>
            <a:off x="2607547" y="236483"/>
            <a:ext cx="6955339" cy="62746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261F63E-0696-8044-8AE4-7AC0E77CA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2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4"/>
    </mc:Choice>
    <mc:Fallback xmlns="">
      <p:transition spd="slow" advTm="7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43247A-FD43-C74E-9862-BE3BC9C13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524" y="58683"/>
            <a:ext cx="9891548" cy="659436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95CDE607-3B79-7B45-98EF-B880E9F62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4"/>
    </mc:Choice>
    <mc:Fallback xmlns="">
      <p:transition spd="slow" advTm="7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A37A54-E4F4-6340-9509-93287D734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403" y="0"/>
            <a:ext cx="4073856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B6B44901-F7D1-0B46-98B6-1A4FD0054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0"/>
    </mc:Choice>
    <mc:Fallback xmlns="">
      <p:transition spd="slow" advTm="8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Custom</PresentationFormat>
  <Paragraphs>0</Paragraphs>
  <Slides>39</Slides>
  <Notes>0</Notes>
  <HiddenSlides>0</HiddenSlides>
  <MMClips>39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Grace Biggins</cp:lastModifiedBy>
  <cp:revision>13</cp:revision>
  <dcterms:created xsi:type="dcterms:W3CDTF">2018-09-06T19:42:37Z</dcterms:created>
  <dcterms:modified xsi:type="dcterms:W3CDTF">2019-03-20T15:14:23Z</dcterms:modified>
</cp:coreProperties>
</file>